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1" r:id="rId2"/>
    <p:sldId id="265" r:id="rId3"/>
    <p:sldId id="262" r:id="rId4"/>
    <p:sldId id="267" r:id="rId5"/>
    <p:sldId id="256" r:id="rId6"/>
    <p:sldId id="269" r:id="rId7"/>
    <p:sldId id="270" r:id="rId8"/>
    <p:sldId id="263" r:id="rId9"/>
    <p:sldId id="268" r:id="rId10"/>
    <p:sldId id="257" r:id="rId11"/>
    <p:sldId id="258" r:id="rId12"/>
    <p:sldId id="259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9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CD5463-839B-4164-925B-FC70FB29193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E85586-F560-4CC4-A449-FB881F89005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648867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49A76B-DAD8-457A-82A2-63DEECDBAA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4146A9F-B743-4935-AF1A-0670831092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3FFA12B-38ED-49FF-B4BF-3918559B5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C12329-F577-4235-86B3-63A5B750D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9641248-C03B-4D50-9E11-7C607695C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9759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A8D56C-741C-4940-A97B-257FAE4F8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8FF142E-B255-4A25-AF74-FDAE6C335E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36CE187-253A-43D1-80ED-85EA32D2F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821E35A-505E-4E67-8964-FA2CCEA13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D29DF6-E7B9-4581-A058-EF2007257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22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C2634FC-2380-4351-A285-977D3973AC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A57EE33-74DC-48E3-9014-52DECBB0F5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395ED3-6DE1-42E2-ABEC-62563A3F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474EF6-7231-4121-8E25-AC73CCA09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6BADB31-5D18-402A-969C-9B8931662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729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41210B-A081-48A1-99C7-4806E102E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35B9022-E7D1-41C3-A7A4-B65573B40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C92102-FB6D-441E-B651-B131F4424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8B62919-3022-4C19-9B3C-B33E3CC84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BCADBF-E989-48BE-B38B-D21AD7BCF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015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C956EDD-27E1-4123-9F73-B503690F7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F7D1F47-CDCC-41F7-A82B-AA338EC5D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C3990BC-D9F8-4656-A6CA-F9E23B5C3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86CB3E8-F362-4EDE-8642-A4B163A69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03D360-27FA-447A-BF21-8B1B6F09E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5292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128163-17A5-4340-9E53-8D8F1FCAC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3BF739-5396-4BC5-85D0-AD8219824E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3346FC-170D-4830-800E-7096FC43BB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67618C3-6612-4364-883B-051AE8D07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1BBF9DF-94A9-4685-9719-ED060BBB0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871C0D-8E9F-4171-A955-213F04AF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471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1EA4FF-AEB6-4FAD-9D85-6D77F3B5F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0FBF72-8AB9-494A-B48E-429C20746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8804D15-DC53-4612-B512-E94CA5F8D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BA7186C-7E23-4118-8F38-F80009D372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994ECFD-ED46-4781-BC9E-051838674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77F494B-B56D-46C2-8281-33D6D7F19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F72FC28-9908-4869-A214-6F3806118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51B5ABF-EDE5-4E35-90C4-98D633E8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1066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F7EA20-7EC7-4A8F-B6C7-45F2EA3E9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B3370E6-A55D-4058-B4DD-9D9C675ED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163CFBA-F4D7-4B53-81FC-55CF2FF1E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3F77AA8-87A1-45AA-A0DE-00FECE93E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233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027487C-2CDF-4860-B967-34E958F8E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A31471B-D4A0-4FE6-8F4D-26C2A1FDC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6E422C0-96DA-4425-AC9D-9DE7EE321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965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A85115-C122-4E98-8F39-64EFF5CBB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6D01C20-1956-4D1A-92C8-FD3AB5FBD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676FD93-F652-4628-9EDF-538B03E38E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AFB1493-EA3E-4436-8A1A-314AB2B6E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A4ED6FE-8236-4F57-834C-116975D68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B06C11A-F3BC-4B37-90FA-900960EEE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9623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81E6B1-D556-4369-974C-625058ADA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B388856-56AD-4E46-A826-304C4EFE0D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865695D-DD5D-4F04-905C-DEBFEBC3D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8EB4522-6D4F-4952-A41E-F306CB1BE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475B6B-36E5-4FC1-B6E8-EDF491298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5ABCB7-D539-4CCB-9825-804352738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8470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410ACC3-8F23-4A63-8EC0-E598A3139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C97F05B-8F27-4F96-A278-0A37C7AEF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A0DFBF-3920-493B-85DD-373D042095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72BAC-808E-49FE-A7A5-EDA099379CBC}" type="datetimeFigureOut">
              <a:rPr lang="zh-TW" altLang="en-US" smtClean="0"/>
              <a:t>2020/4/12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BB35CA-C5DC-44B2-A58C-39348A9CCB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374B33-C510-447F-B9CA-ECCED160D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2E5AEE-E576-430A-B524-6EC2B9718D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0033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5D83CD37-81C2-4DDF-A898-525ADE4438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899A4DB-5C77-4B44-B29D-206F38F75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876" y="1480848"/>
            <a:ext cx="5778248" cy="3611405"/>
          </a:xfrm>
          <a:prstGeom prst="rect">
            <a:avLst/>
          </a:prstGeom>
        </p:spPr>
      </p:pic>
      <p:pic>
        <p:nvPicPr>
          <p:cNvPr id="3080" name="Picture 8" descr="手游前线：《Fate/Grand Order》将于7月下旬开放下载_MODO游戏_MODO ...">
            <a:extLst>
              <a:ext uri="{FF2B5EF4-FFF2-40B4-BE49-F238E27FC236}">
                <a16:creationId xmlns:a16="http://schemas.microsoft.com/office/drawing/2014/main" id="{AB31E4DF-F35A-4876-9EE4-529829EF1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531" y="5325812"/>
            <a:ext cx="1222695" cy="122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101EB58-0952-499E-AED9-F6C4851525B1}"/>
              </a:ext>
            </a:extLst>
          </p:cNvPr>
          <p:cNvSpPr/>
          <p:nvPr/>
        </p:nvSpPr>
        <p:spPr>
          <a:xfrm>
            <a:off x="3499607" y="5583217"/>
            <a:ext cx="193130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1600</a:t>
            </a:r>
            <a:r>
              <a:rPr lang="zh-TW" altLang="en-US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CAD0BAA-6174-442C-B635-3DE89158A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909" y="5409596"/>
            <a:ext cx="1088301" cy="99925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BA125AD-8B7C-448C-B369-BA207727AD83}"/>
              </a:ext>
            </a:extLst>
          </p:cNvPr>
          <p:cNvSpPr/>
          <p:nvPr/>
        </p:nvSpPr>
        <p:spPr>
          <a:xfrm>
            <a:off x="6555860" y="5583217"/>
            <a:ext cx="13192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40</a:t>
            </a:r>
            <a:r>
              <a:rPr lang="zh-TW" altLang="en-US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3082" name="Picture 10" descr="FGO金苹果作用是什么黄金果实获得方式分享_fgo_游戏狗手机版">
            <a:extLst>
              <a:ext uri="{FF2B5EF4-FFF2-40B4-BE49-F238E27FC236}">
                <a16:creationId xmlns:a16="http://schemas.microsoft.com/office/drawing/2014/main" id="{F49A9577-69CD-46D1-A9B1-A900E5A761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76"/>
          <a:stretch/>
        </p:blipFill>
        <p:spPr bwMode="auto">
          <a:xfrm>
            <a:off x="7921440" y="5369817"/>
            <a:ext cx="1088301" cy="104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32883360-4C2D-4006-AD58-328931DEAF2B}"/>
              </a:ext>
            </a:extLst>
          </p:cNvPr>
          <p:cNvSpPr/>
          <p:nvPr/>
        </p:nvSpPr>
        <p:spPr>
          <a:xfrm>
            <a:off x="9130186" y="5583217"/>
            <a:ext cx="13192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70</a:t>
            </a:r>
            <a:r>
              <a:rPr lang="zh-TW" altLang="en-US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 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16" name="Picture 2" descr="未提供相片說明。">
            <a:extLst>
              <a:ext uri="{FF2B5EF4-FFF2-40B4-BE49-F238E27FC236}">
                <a16:creationId xmlns:a16="http://schemas.microsoft.com/office/drawing/2014/main" id="{286F7EA3-AA16-4E98-9154-63A63B15B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89" y="272512"/>
            <a:ext cx="1415744" cy="160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13FFA3B-D873-4DD6-B9E0-EC927E95A198}"/>
              </a:ext>
            </a:extLst>
          </p:cNvPr>
          <p:cNvSpPr/>
          <p:nvPr/>
        </p:nvSpPr>
        <p:spPr>
          <a:xfrm>
            <a:off x="3206876" y="272512"/>
            <a:ext cx="5734262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低進度石頭號</a:t>
            </a:r>
          </a:p>
        </p:txBody>
      </p:sp>
    </p:spTree>
    <p:extLst>
      <p:ext uri="{BB962C8B-B14F-4D97-AF65-F5344CB8AC3E}">
        <p14:creationId xmlns:p14="http://schemas.microsoft.com/office/powerpoint/2010/main" val="372425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11F09785-9B38-49F3-B4C5-34BF7CD1E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462" y="207910"/>
            <a:ext cx="7342857" cy="4247619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E60067D1-6CC4-40F5-B520-3192A238B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5600" y="67112"/>
            <a:ext cx="6635748" cy="557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46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3F0889CA-8A6E-4843-BDB3-8CCE5218C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85" y="0"/>
            <a:ext cx="6278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535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2047E9-A159-49CF-8D9C-ABE52BC96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41CF4FA-F4E8-4A6E-AC0E-D81CE188CD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未提供相片說明。">
            <a:extLst>
              <a:ext uri="{FF2B5EF4-FFF2-40B4-BE49-F238E27FC236}">
                <a16:creationId xmlns:a16="http://schemas.microsoft.com/office/drawing/2014/main" id="{7BC48BDB-B983-4132-9D23-277CDCBB3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5555" y="1451295"/>
            <a:ext cx="2817389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663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08338EB8-8196-4663-9A73-99D6F7262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" y="0"/>
            <a:ext cx="12190095" cy="6858000"/>
          </a:xfrm>
          <a:prstGeom prst="rect">
            <a:avLst/>
          </a:prstGeom>
        </p:spPr>
      </p:pic>
      <p:pic>
        <p:nvPicPr>
          <p:cNvPr id="14" name="Picture 2" descr="未提供相片說明。">
            <a:extLst>
              <a:ext uri="{FF2B5EF4-FFF2-40B4-BE49-F238E27FC236}">
                <a16:creationId xmlns:a16="http://schemas.microsoft.com/office/drawing/2014/main" id="{45055D0F-3897-4018-80A1-7B72A74755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56" y="373695"/>
            <a:ext cx="1415744" cy="160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D302EACC-D46A-4C50-973C-B13FAA81E61D}"/>
              </a:ext>
            </a:extLst>
          </p:cNvPr>
          <p:cNvSpPr/>
          <p:nvPr/>
        </p:nvSpPr>
        <p:spPr>
          <a:xfrm>
            <a:off x="179627" y="2355596"/>
            <a:ext cx="635462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慶祝</a:t>
            </a:r>
            <a:r>
              <a:rPr lang="en-US" altLang="zh-TW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FB</a:t>
            </a:r>
            <a:r>
              <a:rPr lang="zh-TW" altLang="en-US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粉絲頁成立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7769F11F-80E8-4B9B-A74D-DDEC67C9AE8F}"/>
              </a:ext>
            </a:extLst>
          </p:cNvPr>
          <p:cNvSpPr/>
          <p:nvPr/>
        </p:nvSpPr>
        <p:spPr>
          <a:xfrm>
            <a:off x="1022228" y="3537454"/>
            <a:ext cx="7109639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6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石頭帳限時買一送二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6B463FB7-A5D9-4DA5-955C-21FBE1EDA588}"/>
              </a:ext>
            </a:extLst>
          </p:cNvPr>
          <p:cNvSpPr/>
          <p:nvPr/>
        </p:nvSpPr>
        <p:spPr>
          <a:xfrm>
            <a:off x="2694370" y="522617"/>
            <a:ext cx="4444032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華康標楷體(P)" panose="03000500000000000000" pitchFamily="66" charset="-120"/>
                <a:ea typeface="華康標楷體(P)" panose="03000500000000000000" pitchFamily="66" charset="-120"/>
                <a:cs typeface="華康標楷體(P)" panose="03000500000000000000" pitchFamily="66" charset="-120"/>
              </a:rPr>
              <a:t>尼腓工作室</a:t>
            </a:r>
          </a:p>
        </p:txBody>
      </p:sp>
    </p:spTree>
    <p:extLst>
      <p:ext uri="{BB962C8B-B14F-4D97-AF65-F5344CB8AC3E}">
        <p14:creationId xmlns:p14="http://schemas.microsoft.com/office/powerpoint/2010/main" val="1643145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899A4DB-5C77-4B44-B29D-206F38F75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876" y="1480848"/>
            <a:ext cx="5778248" cy="3611405"/>
          </a:xfrm>
          <a:prstGeom prst="rect">
            <a:avLst/>
          </a:prstGeom>
        </p:spPr>
      </p:pic>
      <p:pic>
        <p:nvPicPr>
          <p:cNvPr id="3080" name="Picture 8" descr="手游前线：《Fate/Grand Order》将于7月下旬开放下载_MODO游戏_MODO ...">
            <a:extLst>
              <a:ext uri="{FF2B5EF4-FFF2-40B4-BE49-F238E27FC236}">
                <a16:creationId xmlns:a16="http://schemas.microsoft.com/office/drawing/2014/main" id="{AB31E4DF-F35A-4876-9EE4-529829EF1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4531" y="5325812"/>
            <a:ext cx="1222695" cy="122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101EB58-0952-499E-AED9-F6C4851525B1}"/>
              </a:ext>
            </a:extLst>
          </p:cNvPr>
          <p:cNvSpPr/>
          <p:nvPr/>
        </p:nvSpPr>
        <p:spPr>
          <a:xfrm>
            <a:off x="3499607" y="5583217"/>
            <a:ext cx="1931302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8</a:t>
            </a:r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00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6CAD0BAA-6174-442C-B635-3DE89158A6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909" y="5409596"/>
            <a:ext cx="1088301" cy="999259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9BA125AD-8B7C-448C-B369-BA207727AD83}"/>
              </a:ext>
            </a:extLst>
          </p:cNvPr>
          <p:cNvSpPr/>
          <p:nvPr/>
        </p:nvSpPr>
        <p:spPr>
          <a:xfrm>
            <a:off x="6555860" y="5583217"/>
            <a:ext cx="13192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30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3082" name="Picture 10" descr="FGO金苹果作用是什么黄金果实获得方式分享_fgo_游戏狗手机版">
            <a:extLst>
              <a:ext uri="{FF2B5EF4-FFF2-40B4-BE49-F238E27FC236}">
                <a16:creationId xmlns:a16="http://schemas.microsoft.com/office/drawing/2014/main" id="{F49A9577-69CD-46D1-A9B1-A900E5A761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376"/>
          <a:stretch/>
        </p:blipFill>
        <p:spPr bwMode="auto">
          <a:xfrm>
            <a:off x="7921440" y="5369817"/>
            <a:ext cx="1088301" cy="1043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32883360-4C2D-4006-AD58-328931DEAF2B}"/>
              </a:ext>
            </a:extLst>
          </p:cNvPr>
          <p:cNvSpPr/>
          <p:nvPr/>
        </p:nvSpPr>
        <p:spPr>
          <a:xfrm>
            <a:off x="9130186" y="5583217"/>
            <a:ext cx="1319299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70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↑</a:t>
            </a:r>
          </a:p>
        </p:txBody>
      </p:sp>
      <p:pic>
        <p:nvPicPr>
          <p:cNvPr id="16" name="Picture 2" descr="未提供相片說明。">
            <a:extLst>
              <a:ext uri="{FF2B5EF4-FFF2-40B4-BE49-F238E27FC236}">
                <a16:creationId xmlns:a16="http://schemas.microsoft.com/office/drawing/2014/main" id="{286F7EA3-AA16-4E98-9154-63A63B15B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89" y="272512"/>
            <a:ext cx="1415744" cy="160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13FFA3B-D873-4DD6-B9E0-EC927E95A198}"/>
              </a:ext>
            </a:extLst>
          </p:cNvPr>
          <p:cNvSpPr/>
          <p:nvPr/>
        </p:nvSpPr>
        <p:spPr>
          <a:xfrm>
            <a:off x="3435305" y="272512"/>
            <a:ext cx="527740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0</a:t>
            </a:r>
            <a:r>
              <a:rPr lang="zh-TW" alt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進度石頭號</a:t>
            </a:r>
          </a:p>
        </p:txBody>
      </p:sp>
    </p:spTree>
    <p:extLst>
      <p:ext uri="{BB962C8B-B14F-4D97-AF65-F5344CB8AC3E}">
        <p14:creationId xmlns:p14="http://schemas.microsoft.com/office/powerpoint/2010/main" val="2800425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6B0CBD06-CA87-41A5-9B1D-621B73ED6C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6101EB58-0952-499E-AED9-F6C4851525B1}"/>
              </a:ext>
            </a:extLst>
          </p:cNvPr>
          <p:cNvSpPr/>
          <p:nvPr/>
        </p:nvSpPr>
        <p:spPr>
          <a:xfrm>
            <a:off x="3803176" y="5583217"/>
            <a:ext cx="2097291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TW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25000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↑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BA125AD-8B7C-448C-B369-BA207727AD83}"/>
              </a:ext>
            </a:extLst>
          </p:cNvPr>
          <p:cNvSpPr/>
          <p:nvPr/>
        </p:nvSpPr>
        <p:spPr>
          <a:xfrm>
            <a:off x="6457523" y="5583217"/>
            <a:ext cx="385814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40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素材劍 </a:t>
            </a:r>
            <a:r>
              <a:rPr lang="en-US" altLang="zh-TW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12</a:t>
            </a:r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↑</a:t>
            </a:r>
          </a:p>
        </p:txBody>
      </p:sp>
      <p:pic>
        <p:nvPicPr>
          <p:cNvPr id="16" name="Picture 2" descr="未提供相片說明。">
            <a:extLst>
              <a:ext uri="{FF2B5EF4-FFF2-40B4-BE49-F238E27FC236}">
                <a16:creationId xmlns:a16="http://schemas.microsoft.com/office/drawing/2014/main" id="{286F7EA3-AA16-4E98-9154-63A63B15B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789" y="272512"/>
            <a:ext cx="1415744" cy="1608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13FFA3B-D873-4DD6-B9E0-EC927E95A198}"/>
              </a:ext>
            </a:extLst>
          </p:cNvPr>
          <p:cNvSpPr/>
          <p:nvPr/>
        </p:nvSpPr>
        <p:spPr>
          <a:xfrm>
            <a:off x="2744412" y="272512"/>
            <a:ext cx="6659194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TW" altLang="en-US" sz="72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各種組合石頭號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044C0BBE-466A-4703-A659-C23C581A15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220" y="1544004"/>
            <a:ext cx="7241615" cy="3620808"/>
          </a:xfrm>
          <a:prstGeom prst="rect">
            <a:avLst/>
          </a:prstGeom>
        </p:spPr>
      </p:pic>
      <p:pic>
        <p:nvPicPr>
          <p:cNvPr id="1026" name="Picture 2" descr="白猫计划钻石怎么获得？ 白猫计划钻石攻略[图] -攻略心得-嗨客手机站">
            <a:extLst>
              <a:ext uri="{FF2B5EF4-FFF2-40B4-BE49-F238E27FC236}">
                <a16:creationId xmlns:a16="http://schemas.microsoft.com/office/drawing/2014/main" id="{A1F06A47-3E1D-47A0-A714-A3E4A457D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7452" y="5375185"/>
            <a:ext cx="1228725" cy="1123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83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5B93FF-280B-4E8F-8787-C7E04DFE0B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CD7965C-8E19-419C-9159-413B8FDF0A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D677A11-F825-4D16-A23A-D3C01D18D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54"/>
            <a:ext cx="12190095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B125077E-3982-47BC-A182-AD74596B32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71"/>
          <a:stretch/>
        </p:blipFill>
        <p:spPr>
          <a:xfrm>
            <a:off x="216819" y="2290019"/>
            <a:ext cx="4202518" cy="4527186"/>
          </a:xfrm>
          <a:prstGeom prst="rect">
            <a:avLst/>
          </a:prstGeom>
        </p:spPr>
      </p:pic>
      <p:pic>
        <p:nvPicPr>
          <p:cNvPr id="11" name="Picture 2" descr="未提供相片說明。">
            <a:extLst>
              <a:ext uri="{FF2B5EF4-FFF2-40B4-BE49-F238E27FC236}">
                <a16:creationId xmlns:a16="http://schemas.microsoft.com/office/drawing/2014/main" id="{BE14B67F-6EBD-4DB1-BA09-15A4EA0369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89" y="118993"/>
            <a:ext cx="1076368" cy="122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26604FD-5839-4AF7-8451-02D253232672}"/>
              </a:ext>
            </a:extLst>
          </p:cNvPr>
          <p:cNvSpPr/>
          <p:nvPr/>
        </p:nvSpPr>
        <p:spPr>
          <a:xfrm>
            <a:off x="2502569" y="173038"/>
            <a:ext cx="4444032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66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華康標楷體(P)" panose="03000500000000000000" pitchFamily="66" charset="-120"/>
                <a:ea typeface="華康標楷體(P)" panose="03000500000000000000" pitchFamily="66" charset="-120"/>
                <a:cs typeface="華康標楷體(P)" panose="03000500000000000000" pitchFamily="66" charset="-120"/>
              </a:rPr>
              <a:t>尼腓工作室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963940FC-272F-41E9-8650-120A8CF7AA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48642"/>
            <a:ext cx="5005138" cy="4204824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48A862B7-6261-4EE2-B245-9E83B60FF9A5}"/>
              </a:ext>
            </a:extLst>
          </p:cNvPr>
          <p:cNvSpPr/>
          <p:nvPr/>
        </p:nvSpPr>
        <p:spPr>
          <a:xfrm rot="20714201">
            <a:off x="3186578" y="3196131"/>
            <a:ext cx="53832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7</a:t>
            </a:r>
            <a:r>
              <a:rPr lang="zh-TW" altLang="en-US" sz="54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年老店安心購買</a:t>
            </a:r>
          </a:p>
        </p:txBody>
      </p:sp>
    </p:spTree>
    <p:extLst>
      <p:ext uri="{BB962C8B-B14F-4D97-AF65-F5344CB8AC3E}">
        <p14:creationId xmlns:p14="http://schemas.microsoft.com/office/powerpoint/2010/main" val="351293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C9C92D3-05D8-4615-9A79-34CDFBD5569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E179265-6C09-49F3-97B4-A3B729039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51BEF10-BADE-4C44-AE9F-C1201CF128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2253" y="1524000"/>
            <a:ext cx="1978894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054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E1D7EFF-C385-4A88-B47D-9B68A094C1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806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5049C375-1874-4C35-88B1-B110DCAE9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grpSp>
        <p:nvGrpSpPr>
          <p:cNvPr id="10" name="群組 9">
            <a:extLst>
              <a:ext uri="{FF2B5EF4-FFF2-40B4-BE49-F238E27FC236}">
                <a16:creationId xmlns:a16="http://schemas.microsoft.com/office/drawing/2014/main" id="{51D2B9F0-A7DE-4F98-9021-3BAB488CEE07}"/>
              </a:ext>
            </a:extLst>
          </p:cNvPr>
          <p:cNvGrpSpPr/>
          <p:nvPr/>
        </p:nvGrpSpPr>
        <p:grpSpPr>
          <a:xfrm>
            <a:off x="224287" y="-192691"/>
            <a:ext cx="1625568" cy="6127665"/>
            <a:chOff x="6018960" y="-768448"/>
            <a:chExt cx="2573383" cy="7061050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AC30FABD-AD56-4829-8945-CBC21FF305F4}"/>
                </a:ext>
              </a:extLst>
            </p:cNvPr>
            <p:cNvSpPr/>
            <p:nvPr/>
          </p:nvSpPr>
          <p:spPr>
            <a:xfrm>
              <a:off x="6018960" y="-565398"/>
              <a:ext cx="2573383" cy="6858000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D13CA22E-39ED-4A5A-9517-75CDB41DFF8B}"/>
                </a:ext>
              </a:extLst>
            </p:cNvPr>
            <p:cNvSpPr/>
            <p:nvPr/>
          </p:nvSpPr>
          <p:spPr>
            <a:xfrm>
              <a:off x="8367416" y="-565398"/>
              <a:ext cx="119340" cy="6858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3C4CA4A4-E20E-43BC-A45A-D25416C551A4}"/>
                </a:ext>
              </a:extLst>
            </p:cNvPr>
            <p:cNvSpPr/>
            <p:nvPr/>
          </p:nvSpPr>
          <p:spPr>
            <a:xfrm>
              <a:off x="7099151" y="-768448"/>
              <a:ext cx="923330" cy="6735178"/>
            </a:xfrm>
            <a:prstGeom prst="rect">
              <a:avLst/>
            </a:prstGeom>
            <a:noFill/>
          </p:spPr>
          <p:txBody>
            <a:bodyPr vert="eaVert" wrap="square" lIns="91440" tIns="45720" rIns="91440" bIns="45720">
              <a:spAutoFit/>
            </a:bodyPr>
            <a:lstStyle/>
            <a:p>
              <a:pPr algn="ctr"/>
              <a:r>
                <a:rPr lang="zh-TW" altLang="en-US" sz="4800" b="1" dirty="0">
                  <a:ln w="12700" cmpd="sng">
                    <a:solidFill>
                      <a:schemeClr val="accent4"/>
                    </a:solidFill>
                    <a:prstDash val="solid"/>
                  </a:ln>
                  <a:gradFill>
                    <a:gsLst>
                      <a:gs pos="0">
                        <a:schemeClr val="accent4"/>
                      </a:gs>
                      <a:gs pos="4000">
                        <a:schemeClr val="accent4">
                          <a:lumMod val="60000"/>
                          <a:lumOff val="40000"/>
                        </a:schemeClr>
                      </a:gs>
                      <a:gs pos="87000">
                        <a:schemeClr val="accent4">
                          <a:lumMod val="20000"/>
                          <a:lumOff val="80000"/>
                        </a:schemeClr>
                      </a:gs>
                    </a:gsLst>
                    <a:lin ang="5400000"/>
                  </a:gradFill>
                </a:rPr>
                <a:t>慶祝開幕買一送二</a:t>
              </a:r>
              <a:endParaRPr lang="zh-TW" altLang="en-US" sz="4800" b="1" cap="none" spc="0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334F5532-2E0A-48F5-BEB9-3442835864F4}"/>
                </a:ext>
              </a:extLst>
            </p:cNvPr>
            <p:cNvSpPr/>
            <p:nvPr/>
          </p:nvSpPr>
          <p:spPr>
            <a:xfrm>
              <a:off x="6120144" y="-565398"/>
              <a:ext cx="119340" cy="6858000"/>
            </a:xfrm>
            <a:prstGeom prst="rect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78238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>
            <a:extLst>
              <a:ext uri="{FF2B5EF4-FFF2-40B4-BE49-F238E27FC236}">
                <a16:creationId xmlns:a16="http://schemas.microsoft.com/office/drawing/2014/main" id="{743D3C16-32EA-4BD9-992B-B97C1FF79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61"/>
            <a:ext cx="6425967" cy="3615172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58BB034E-8F70-49E2-9A67-4BBD0711258A}"/>
              </a:ext>
            </a:extLst>
          </p:cNvPr>
          <p:cNvSpPr/>
          <p:nvPr/>
        </p:nvSpPr>
        <p:spPr>
          <a:xfrm>
            <a:off x="0" y="12496"/>
            <a:ext cx="2767727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4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Berlin Sans FB" panose="020E0602020502020306" pitchFamily="34" charset="0"/>
                <a:ea typeface="華康標楷體(P)" panose="03000500000000000000" pitchFamily="66" charset="-120"/>
                <a:cs typeface="華康標楷體(P)" panose="03000500000000000000" pitchFamily="66" charset="-120"/>
              </a:rPr>
              <a:t>尼腓</a:t>
            </a:r>
            <a:r>
              <a:rPr lang="zh-TW" altLang="en-US" sz="36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Berlin Sans FB" panose="020E0602020502020306" pitchFamily="34" charset="0"/>
                <a:ea typeface="華康標楷體(P)" panose="03000500000000000000" pitchFamily="66" charset="-120"/>
                <a:cs typeface="華康標楷體(P)" panose="03000500000000000000" pitchFamily="66" charset="-120"/>
              </a:rPr>
              <a:t>工作室</a:t>
            </a:r>
            <a:endParaRPr lang="zh-TW" altLang="en-US" sz="4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  <a:latin typeface="Berlin Sans FB" panose="020E0602020502020306" pitchFamily="34" charset="0"/>
              <a:ea typeface="華康標楷體(P)" panose="03000500000000000000" pitchFamily="66" charset="-120"/>
              <a:cs typeface="華康標楷體(P)" panose="03000500000000000000" pitchFamily="66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6DBF059-50B6-45AD-941E-F04241CBE703}"/>
              </a:ext>
            </a:extLst>
          </p:cNvPr>
          <p:cNvSpPr/>
          <p:nvPr/>
        </p:nvSpPr>
        <p:spPr>
          <a:xfrm>
            <a:off x="-333323" y="1053611"/>
            <a:ext cx="454795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TW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華康標楷體(P)" panose="03000500000000000000" pitchFamily="66" charset="-120"/>
                <a:cs typeface="華康標楷體(P)" panose="03000500000000000000" pitchFamily="66" charset="-120"/>
              </a:rPr>
              <a:t>一群有理想的年輕人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460BF69-BB4F-444E-BD04-2E1F4B36DA3D}"/>
              </a:ext>
            </a:extLst>
          </p:cNvPr>
          <p:cNvSpPr/>
          <p:nvPr/>
        </p:nvSpPr>
        <p:spPr>
          <a:xfrm>
            <a:off x="1923876" y="1684671"/>
            <a:ext cx="400660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華康標楷體(P)" panose="03000500000000000000" pitchFamily="66" charset="-120"/>
                <a:cs typeface="華康標楷體(P)" panose="03000500000000000000" pitchFamily="66" charset="-120"/>
              </a:rPr>
              <a:t>共同組成的工作室</a:t>
            </a:r>
            <a:r>
              <a:rPr lang="en-US" altLang="zh-TW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erlin Sans FB" panose="020E0602020502020306" pitchFamily="34" charset="0"/>
                <a:ea typeface="華康標楷體(P)" panose="03000500000000000000" pitchFamily="66" charset="-120"/>
                <a:cs typeface="華康標楷體(P)" panose="03000500000000000000" pitchFamily="66" charset="-120"/>
              </a:rPr>
              <a:t>~</a:t>
            </a:r>
            <a:endParaRPr lang="zh-TW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Berlin Sans FB" panose="020E0602020502020306" pitchFamily="34" charset="0"/>
              <a:ea typeface="華康標楷體(P)" panose="03000500000000000000" pitchFamily="66" charset="-120"/>
              <a:cs typeface="華康標楷體(P)" panose="03000500000000000000" pitchFamily="66" charset="-120"/>
            </a:endParaRPr>
          </a:p>
        </p:txBody>
      </p:sp>
      <p:pic>
        <p:nvPicPr>
          <p:cNvPr id="22" name="圖片 21">
            <a:extLst>
              <a:ext uri="{FF2B5EF4-FFF2-40B4-BE49-F238E27FC236}">
                <a16:creationId xmlns:a16="http://schemas.microsoft.com/office/drawing/2014/main" id="{BFCA3AC1-F121-49CE-B68E-CB30776B72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391" y="1492263"/>
            <a:ext cx="669903" cy="76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270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73</Words>
  <Application>Microsoft Office PowerPoint</Application>
  <PresentationFormat>寬螢幕</PresentationFormat>
  <Paragraphs>20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8" baseType="lpstr">
      <vt:lpstr>華康標楷體(P)</vt:lpstr>
      <vt:lpstr>Arial</vt:lpstr>
      <vt:lpstr>Berlin Sans FB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偉翰 洪</dc:creator>
  <cp:lastModifiedBy>偉翰 洪</cp:lastModifiedBy>
  <cp:revision>16</cp:revision>
  <dcterms:created xsi:type="dcterms:W3CDTF">2020-04-10T14:32:11Z</dcterms:created>
  <dcterms:modified xsi:type="dcterms:W3CDTF">2020-04-12T04:49:52Z</dcterms:modified>
</cp:coreProperties>
</file>

<file path=docProps/thumbnail.jpeg>
</file>